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</p:sldIdLst>
  <p:sldSz cx="6840538" cy="9109075"/>
  <p:notesSz cx="6858000" cy="9144000"/>
  <p:defaultTextStyle>
    <a:defPPr>
      <a:defRPr lang="tr-TR"/>
    </a:defPPr>
    <a:lvl1pPr marL="0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91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82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074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765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456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147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839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530" algn="l" defTabSz="9113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8" y="-108"/>
      </p:cViewPr>
      <p:guideLst>
        <p:guide orient="horz" pos="2869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3041" y="2829719"/>
            <a:ext cx="5814457" cy="195254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6081" y="5161809"/>
            <a:ext cx="4788377" cy="2327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70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6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719542" y="487083"/>
            <a:ext cx="1154341" cy="103615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56521" y="487083"/>
            <a:ext cx="3349014" cy="1036157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3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58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356" y="5853424"/>
            <a:ext cx="5814457" cy="1809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0356" y="3860816"/>
            <a:ext cx="5814457" cy="19926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4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6521" y="2833935"/>
            <a:ext cx="2251677" cy="8014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622207" y="2833935"/>
            <a:ext cx="2251677" cy="8014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20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027" y="364785"/>
            <a:ext cx="6156484" cy="1518179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027" y="2038999"/>
            <a:ext cx="3022426" cy="849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382" indent="0">
              <a:buNone/>
              <a:defRPr sz="1800" b="1"/>
            </a:lvl3pPr>
            <a:lvl4pPr marL="1367074" indent="0">
              <a:buNone/>
              <a:defRPr sz="1600" b="1"/>
            </a:lvl4pPr>
            <a:lvl5pPr marL="1822765" indent="0">
              <a:buNone/>
              <a:defRPr sz="1600" b="1"/>
            </a:lvl5pPr>
            <a:lvl6pPr marL="2278456" indent="0">
              <a:buNone/>
              <a:defRPr sz="1600" b="1"/>
            </a:lvl6pPr>
            <a:lvl7pPr marL="2734147" indent="0">
              <a:buNone/>
              <a:defRPr sz="1600" b="1"/>
            </a:lvl7pPr>
            <a:lvl8pPr marL="3189839" indent="0">
              <a:buNone/>
              <a:defRPr sz="1600" b="1"/>
            </a:lvl8pPr>
            <a:lvl9pPr marL="364553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027" y="2888757"/>
            <a:ext cx="3022426" cy="524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74899" y="2038999"/>
            <a:ext cx="3023613" cy="8497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1" indent="0">
              <a:buNone/>
              <a:defRPr sz="2000" b="1"/>
            </a:lvl2pPr>
            <a:lvl3pPr marL="911382" indent="0">
              <a:buNone/>
              <a:defRPr sz="1800" b="1"/>
            </a:lvl3pPr>
            <a:lvl4pPr marL="1367074" indent="0">
              <a:buNone/>
              <a:defRPr sz="1600" b="1"/>
            </a:lvl4pPr>
            <a:lvl5pPr marL="1822765" indent="0">
              <a:buNone/>
              <a:defRPr sz="1600" b="1"/>
            </a:lvl5pPr>
            <a:lvl6pPr marL="2278456" indent="0">
              <a:buNone/>
              <a:defRPr sz="1600" b="1"/>
            </a:lvl6pPr>
            <a:lvl7pPr marL="2734147" indent="0">
              <a:buNone/>
              <a:defRPr sz="1600" b="1"/>
            </a:lvl7pPr>
            <a:lvl8pPr marL="3189839" indent="0">
              <a:buNone/>
              <a:defRPr sz="1600" b="1"/>
            </a:lvl8pPr>
            <a:lvl9pPr marL="364553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74899" y="2888757"/>
            <a:ext cx="3023613" cy="52482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48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93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75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027" y="362677"/>
            <a:ext cx="2250490" cy="15434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74460" y="362677"/>
            <a:ext cx="3824051" cy="77743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027" y="1906159"/>
            <a:ext cx="2250490" cy="6230861"/>
          </a:xfrm>
        </p:spPr>
        <p:txBody>
          <a:bodyPr/>
          <a:lstStyle>
            <a:lvl1pPr marL="0" indent="0">
              <a:buNone/>
              <a:defRPr sz="1400"/>
            </a:lvl1pPr>
            <a:lvl2pPr marL="455691" indent="0">
              <a:buNone/>
              <a:defRPr sz="1200"/>
            </a:lvl2pPr>
            <a:lvl3pPr marL="911382" indent="0">
              <a:buNone/>
              <a:defRPr sz="1000"/>
            </a:lvl3pPr>
            <a:lvl4pPr marL="1367074" indent="0">
              <a:buNone/>
              <a:defRPr sz="900"/>
            </a:lvl4pPr>
            <a:lvl5pPr marL="1822765" indent="0">
              <a:buNone/>
              <a:defRPr sz="900"/>
            </a:lvl5pPr>
            <a:lvl6pPr marL="2278456" indent="0">
              <a:buNone/>
              <a:defRPr sz="900"/>
            </a:lvl6pPr>
            <a:lvl7pPr marL="2734147" indent="0">
              <a:buNone/>
              <a:defRPr sz="900"/>
            </a:lvl7pPr>
            <a:lvl8pPr marL="3189839" indent="0">
              <a:buNone/>
              <a:defRPr sz="900"/>
            </a:lvl8pPr>
            <a:lvl9pPr marL="364553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9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0793" y="6376353"/>
            <a:ext cx="4104323" cy="7527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0793" y="813912"/>
            <a:ext cx="4104323" cy="5465445"/>
          </a:xfrm>
        </p:spPr>
        <p:txBody>
          <a:bodyPr/>
          <a:lstStyle>
            <a:lvl1pPr marL="0" indent="0">
              <a:buNone/>
              <a:defRPr sz="3200"/>
            </a:lvl1pPr>
            <a:lvl2pPr marL="455691" indent="0">
              <a:buNone/>
              <a:defRPr sz="2800"/>
            </a:lvl2pPr>
            <a:lvl3pPr marL="911382" indent="0">
              <a:buNone/>
              <a:defRPr sz="2400"/>
            </a:lvl3pPr>
            <a:lvl4pPr marL="1367074" indent="0">
              <a:buNone/>
              <a:defRPr sz="2000"/>
            </a:lvl4pPr>
            <a:lvl5pPr marL="1822765" indent="0">
              <a:buNone/>
              <a:defRPr sz="2000"/>
            </a:lvl5pPr>
            <a:lvl6pPr marL="2278456" indent="0">
              <a:buNone/>
              <a:defRPr sz="2000"/>
            </a:lvl6pPr>
            <a:lvl7pPr marL="2734147" indent="0">
              <a:buNone/>
              <a:defRPr sz="2000"/>
            </a:lvl7pPr>
            <a:lvl8pPr marL="3189839" indent="0">
              <a:buNone/>
              <a:defRPr sz="2000"/>
            </a:lvl8pPr>
            <a:lvl9pPr marL="364553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0793" y="7129118"/>
            <a:ext cx="4104323" cy="1069050"/>
          </a:xfrm>
        </p:spPr>
        <p:txBody>
          <a:bodyPr/>
          <a:lstStyle>
            <a:lvl1pPr marL="0" indent="0">
              <a:buNone/>
              <a:defRPr sz="1400"/>
            </a:lvl1pPr>
            <a:lvl2pPr marL="455691" indent="0">
              <a:buNone/>
              <a:defRPr sz="1200"/>
            </a:lvl2pPr>
            <a:lvl3pPr marL="911382" indent="0">
              <a:buNone/>
              <a:defRPr sz="1000"/>
            </a:lvl3pPr>
            <a:lvl4pPr marL="1367074" indent="0">
              <a:buNone/>
              <a:defRPr sz="900"/>
            </a:lvl4pPr>
            <a:lvl5pPr marL="1822765" indent="0">
              <a:buNone/>
              <a:defRPr sz="900"/>
            </a:lvl5pPr>
            <a:lvl6pPr marL="2278456" indent="0">
              <a:buNone/>
              <a:defRPr sz="900"/>
            </a:lvl6pPr>
            <a:lvl7pPr marL="2734147" indent="0">
              <a:buNone/>
              <a:defRPr sz="900"/>
            </a:lvl7pPr>
            <a:lvl8pPr marL="3189839" indent="0">
              <a:buNone/>
              <a:defRPr sz="900"/>
            </a:lvl8pPr>
            <a:lvl9pPr marL="364553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1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027" y="364785"/>
            <a:ext cx="6156484" cy="1518179"/>
          </a:xfrm>
          <a:prstGeom prst="rect">
            <a:avLst/>
          </a:prstGeom>
        </p:spPr>
        <p:txBody>
          <a:bodyPr vert="horz" lIns="91138" tIns="45569" rIns="91138" bIns="45569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027" y="2125452"/>
            <a:ext cx="6156484" cy="6011568"/>
          </a:xfrm>
          <a:prstGeom prst="rect">
            <a:avLst/>
          </a:prstGeom>
        </p:spPr>
        <p:txBody>
          <a:bodyPr vert="horz" lIns="91138" tIns="45569" rIns="91138" bIns="45569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027" y="8442764"/>
            <a:ext cx="1596126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D5E36-0826-425D-832A-78FC500E0A82}" type="datetimeFigureOut">
              <a:rPr lang="tr-TR" smtClean="0"/>
              <a:t>25.3.2014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37184" y="8442764"/>
            <a:ext cx="2166170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02385" y="8442764"/>
            <a:ext cx="1596126" cy="484974"/>
          </a:xfrm>
          <a:prstGeom prst="rect">
            <a:avLst/>
          </a:prstGeom>
        </p:spPr>
        <p:txBody>
          <a:bodyPr vert="horz" lIns="91138" tIns="45569" rIns="91138" bIns="4556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8B80-C4AC-4965-B6F9-58AEA57EEF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6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3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68" indent="-341768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98" indent="-284807" algn="l" defTabSz="911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228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919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611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302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993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684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376" indent="-227846" algn="l" defTabSz="9113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1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82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74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65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56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47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39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30" algn="l" defTabSz="911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190x390x190 1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7" y="107094"/>
            <a:ext cx="6474392" cy="88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190x390x190 2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6" y="0"/>
            <a:ext cx="6591948" cy="90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190x390x190 3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0" y="35362"/>
            <a:ext cx="6536043" cy="89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if\Desktop\Hafize Nizam\SERTİFİKALAR\TSE UTO BELGELERİ TEST RAPORLARI\TSE UTO 190x390x190 4 SAY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1" y="107093"/>
            <a:ext cx="6500130" cy="8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0</Words>
  <Application>Microsoft Office PowerPoint</Application>
  <PresentationFormat>Özel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</dc:creator>
  <cp:lastModifiedBy>elif</cp:lastModifiedBy>
  <cp:revision>18</cp:revision>
  <dcterms:created xsi:type="dcterms:W3CDTF">2014-01-20T13:02:03Z</dcterms:created>
  <dcterms:modified xsi:type="dcterms:W3CDTF">2014-03-25T13:24:11Z</dcterms:modified>
</cp:coreProperties>
</file>